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6" r:id="rId11"/>
    <p:sldId id="265" r:id="rId12"/>
    <p:sldId id="266" r:id="rId13"/>
    <p:sldId id="267" r:id="rId14"/>
    <p:sldId id="268" r:id="rId15"/>
    <p:sldId id="277" r:id="rId16"/>
    <p:sldId id="269" r:id="rId17"/>
    <p:sldId id="270" r:id="rId18"/>
    <p:sldId id="271" r:id="rId19"/>
    <p:sldId id="278" r:id="rId20"/>
    <p:sldId id="272" r:id="rId21"/>
    <p:sldId id="273" r:id="rId22"/>
    <p:sldId id="275" r:id="rId23"/>
    <p:sldId id="279" r:id="rId24"/>
    <p:sldId id="274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1" d="100"/>
          <a:sy n="61" d="100"/>
        </p:scale>
        <p:origin x="80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swaggerhub.com/apis/genomegalul/Contacts/1.0.0#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thisisforourclass.xyz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Contacts Connect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COP4331 LAMP Stack Project</a:t>
            </a:r>
          </a:p>
        </p:txBody>
      </p:sp>
      <p:sp>
        <p:nvSpPr>
          <p:cNvPr id="4" name="Picture 4"/>
          <p:cNvSpPr>
            <a:spLocks noChangeAspect="1"/>
          </p:cNvSpPr>
          <p:nvPr/>
        </p:nvSpPr>
        <p:spPr>
          <a:xfrm>
            <a:off x="831779" y="618829"/>
            <a:ext cx="3059917" cy="3059917"/>
          </a:xfrm>
          <a:prstGeom prst="ellipse">
            <a:avLst/>
          </a:prstGeom>
          <a:blipFill rotWithShape="0">
            <a:blip r:embed="rId2"/>
            <a:srcRect/>
            <a:stretch/>
          </a:blipFill>
          <a:ln w="63500" cap="rnd">
            <a:solidFill>
              <a:srgbClr val="333333"/>
            </a:solidFill>
            <a:round/>
          </a:ln>
          <a:effectLst>
            <a:outerShdw blurRad="380880" dist="29196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550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-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PuTTY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Accessing the database remotely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DBeaver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Accessing the database remotely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312" y="3509014"/>
            <a:ext cx="1345147" cy="13451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226" y="1690688"/>
            <a:ext cx="1350233" cy="135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11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Good -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 knowledge of SQL</a:t>
            </a:r>
          </a:p>
          <a:p>
            <a:r>
              <a:rPr lang="en-US" dirty="0"/>
              <a:t>Rapid adoption of MySQL syntax</a:t>
            </a:r>
          </a:p>
          <a:p>
            <a:r>
              <a:rPr lang="en-US" dirty="0"/>
              <a:t>Early creation of database</a:t>
            </a:r>
          </a:p>
          <a:p>
            <a:r>
              <a:rPr lang="en-US" dirty="0"/>
              <a:t>Communication with API team to assist with SQL queries</a:t>
            </a:r>
          </a:p>
        </p:txBody>
      </p:sp>
    </p:spTree>
    <p:extLst>
      <p:ext uri="{BB962C8B-B14F-4D97-AF65-F5344CB8AC3E}">
        <p14:creationId xmlns:p14="http://schemas.microsoft.com/office/powerpoint/2010/main" val="398301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Ugly -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Attempting to reduce workload of other roles</a:t>
            </a:r>
          </a:p>
          <a:p>
            <a:pPr lvl="1"/>
            <a:r>
              <a:rPr lang="en-US" dirty="0"/>
              <a:t>Avoiding stepping over work of other roles</a:t>
            </a:r>
          </a:p>
        </p:txBody>
      </p:sp>
    </p:spTree>
    <p:extLst>
      <p:ext uri="{BB962C8B-B14F-4D97-AF65-F5344CB8AC3E}">
        <p14:creationId xmlns:p14="http://schemas.microsoft.com/office/powerpoint/2010/main" val="1690900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Tabular ERD</a:t>
            </a:r>
          </a:p>
        </p:txBody>
      </p:sp>
      <p:pic>
        <p:nvPicPr>
          <p:cNvPr id="4" name="Picture 80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016323" y="1855072"/>
            <a:ext cx="10159354" cy="4237817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704335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Pictorial ERD with Weak Entity</a:t>
            </a:r>
          </a:p>
        </p:txBody>
      </p:sp>
      <p:pic>
        <p:nvPicPr>
          <p:cNvPr id="4" name="Picture 78"/>
          <p:cNvPicPr>
            <a:picLocks noGrp="1"/>
          </p:cNvPicPr>
          <p:nvPr>
            <p:ph idx="1"/>
          </p:nvPr>
        </p:nvPicPr>
        <p:blipFill>
          <a:blip r:embed="rId2"/>
          <a:stretch/>
        </p:blipFill>
        <p:spPr>
          <a:xfrm>
            <a:off x="1038524" y="1788302"/>
            <a:ext cx="10114952" cy="4351338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893139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-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Postman:</a:t>
            </a:r>
          </a:p>
          <a:p>
            <a:pPr lvl="1"/>
            <a:r>
              <a:rPr lang="en-US" dirty="0"/>
              <a:t>Initial API endpoint testing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err="1"/>
              <a:t>SwaggerHub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Documentation and thorough endpoint testing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Visual Studio:</a:t>
            </a:r>
          </a:p>
          <a:p>
            <a:pPr lvl="1"/>
            <a:r>
              <a:rPr lang="en-US" dirty="0"/>
              <a:t>Simple editor for PHP files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793" y="1825624"/>
            <a:ext cx="1231499" cy="12314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794" y="3385544"/>
            <a:ext cx="1231499" cy="12314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794" y="4945464"/>
            <a:ext cx="1231498" cy="123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66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Good -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Snowballed progress after developing an understanding</a:t>
            </a:r>
          </a:p>
          <a:p>
            <a:pPr lvl="1"/>
            <a:r>
              <a:rPr lang="en-US" dirty="0"/>
              <a:t>Getting through the first endpoint led the others to fall into place</a:t>
            </a:r>
          </a:p>
          <a:p>
            <a:r>
              <a:rPr lang="en-US" dirty="0"/>
              <a:t>Simple and functional documentation</a:t>
            </a:r>
          </a:p>
          <a:p>
            <a:r>
              <a:rPr lang="en-US" dirty="0"/>
              <a:t>Short testing phase that quickly highlighted issues</a:t>
            </a:r>
          </a:p>
        </p:txBody>
      </p:sp>
    </p:spTree>
    <p:extLst>
      <p:ext uri="{BB962C8B-B14F-4D97-AF65-F5344CB8AC3E}">
        <p14:creationId xmlns:p14="http://schemas.microsoft.com/office/powerpoint/2010/main" val="833804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Ugly -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PHP read like hieroglyphics as beginners</a:t>
            </a:r>
          </a:p>
          <a:p>
            <a:pPr lvl="1"/>
            <a:r>
              <a:rPr lang="en-US" dirty="0"/>
              <a:t>Achieving the initial understanding took time</a:t>
            </a:r>
          </a:p>
          <a:p>
            <a:r>
              <a:rPr lang="en-US" dirty="0"/>
              <a:t>Variable ordering in MySQL statements led to disproportionate struggle</a:t>
            </a:r>
          </a:p>
          <a:p>
            <a:r>
              <a:rPr lang="en-US" dirty="0"/>
              <a:t>Despite documentation, API functionality needed more communication</a:t>
            </a:r>
          </a:p>
        </p:txBody>
      </p:sp>
    </p:spTree>
    <p:extLst>
      <p:ext uri="{BB962C8B-B14F-4D97-AF65-F5344CB8AC3E}">
        <p14:creationId xmlns:p14="http://schemas.microsoft.com/office/powerpoint/2010/main" val="1546377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Demonstration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 err="1">
                <a:hlinkClick r:id="rId2"/>
              </a:rPr>
              <a:t>SwaggerHub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08421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- Frontend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Bootstrap 5:</a:t>
            </a:r>
          </a:p>
          <a:p>
            <a:pPr lvl="1"/>
            <a:r>
              <a:rPr lang="en-US" dirty="0"/>
              <a:t>Open-source CSS framework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Chrome </a:t>
            </a:r>
            <a:r>
              <a:rPr lang="en-US" dirty="0" err="1"/>
              <a:t>DevTools</a:t>
            </a:r>
            <a:endParaRPr lang="en-US" dirty="0"/>
          </a:p>
          <a:p>
            <a:pPr lvl="1"/>
            <a:r>
              <a:rPr lang="en-US" dirty="0"/>
              <a:t>Debugging and optimization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OpenAI</a:t>
            </a:r>
            <a:r>
              <a:rPr lang="en-US" dirty="0"/>
              <a:t> DALL-E</a:t>
            </a:r>
          </a:p>
          <a:p>
            <a:pPr lvl="1"/>
            <a:r>
              <a:rPr lang="en-US" dirty="0"/>
              <a:t>Image generation for backgrounds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8418" y="1690688"/>
            <a:ext cx="1426554" cy="1136488"/>
          </a:xfrm>
          <a:prstGeom prst="rect">
            <a:avLst/>
          </a:prstGeom>
        </p:spPr>
      </p:pic>
      <p:pic>
        <p:nvPicPr>
          <p:cNvPr id="2050" name="Picture 2" descr="https://cdn.discordapp.com/attachments/1239947783486574654/1247414871684022282/Untitled.png?ex=665ff121&amp;is=665e9fa1&amp;hm=c6fefb9c2eeb909be87ed1fc969b133626b9e9131ee8b470668149b23c3680e3&amp;=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289" y="4894370"/>
            <a:ext cx="2088683" cy="116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8418" y="3147496"/>
            <a:ext cx="1426554" cy="142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444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web app to manage your digital contacts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 up for a contact manager! (It’s FREE!)</a:t>
            </a:r>
          </a:p>
          <a:p>
            <a:pPr lvl="1"/>
            <a:r>
              <a:rPr lang="en-US" dirty="0"/>
              <a:t>Create, Delete, and Edit contacts</a:t>
            </a:r>
          </a:p>
          <a:p>
            <a:pPr lvl="1"/>
            <a:r>
              <a:rPr lang="en-US" dirty="0"/>
              <a:t>Search contacts to find the exact Josh you’re </a:t>
            </a:r>
            <a:r>
              <a:rPr lang="en-US"/>
              <a:t>looking for!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740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Good - Frontend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Plenty of resources to learn HTML/CSS</a:t>
            </a:r>
          </a:p>
          <a:p>
            <a:r>
              <a:rPr lang="en-US" dirty="0"/>
              <a:t>Good collaboration and division of work</a:t>
            </a:r>
          </a:p>
        </p:txBody>
      </p:sp>
    </p:spTree>
    <p:extLst>
      <p:ext uri="{BB962C8B-B14F-4D97-AF65-F5344CB8AC3E}">
        <p14:creationId xmlns:p14="http://schemas.microsoft.com/office/powerpoint/2010/main" val="37715747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Ugly - Frontend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Little experience with a large, creative project</a:t>
            </a:r>
          </a:p>
          <a:p>
            <a:r>
              <a:rPr lang="en-US" dirty="0"/>
              <a:t>Inconsistencies between different ways of accomplishing the same task</a:t>
            </a:r>
          </a:p>
          <a:p>
            <a:r>
              <a:rPr lang="en-US" dirty="0"/>
              <a:t>Outdated resources</a:t>
            </a:r>
          </a:p>
          <a:p>
            <a:r>
              <a:rPr lang="en-US" dirty="0"/>
              <a:t>Difficulties pushing to website</a:t>
            </a:r>
          </a:p>
        </p:txBody>
      </p:sp>
    </p:spTree>
    <p:extLst>
      <p:ext uri="{BB962C8B-B14F-4D97-AF65-F5344CB8AC3E}">
        <p14:creationId xmlns:p14="http://schemas.microsoft.com/office/powerpoint/2010/main" val="3927524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Palette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White (#</a:t>
            </a:r>
            <a:r>
              <a:rPr lang="en-US" dirty="0" err="1"/>
              <a:t>ffffff</a:t>
            </a:r>
            <a:r>
              <a:rPr lang="en-US" dirty="0"/>
              <a:t>)</a:t>
            </a:r>
          </a:p>
          <a:p>
            <a:r>
              <a:rPr lang="en-US" dirty="0"/>
              <a:t>Grayish Blue (#9ab8c5)</a:t>
            </a:r>
          </a:p>
          <a:p>
            <a:r>
              <a:rPr lang="en-US" dirty="0"/>
              <a:t>Light Sky Blue (#87cefa)</a:t>
            </a:r>
          </a:p>
          <a:p>
            <a:r>
              <a:rPr lang="en-US" dirty="0"/>
              <a:t>Cyan (#155e8b)</a:t>
            </a:r>
          </a:p>
          <a:p>
            <a:r>
              <a:rPr lang="en-US" dirty="0"/>
              <a:t>Black (#000000)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5486400" y="2346668"/>
            <a:ext cx="5867400" cy="406440"/>
          </a:xfrm>
          <a:prstGeom prst="rect">
            <a:avLst/>
          </a:prstGeom>
          <a:ln w="0"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5486400" y="2867711"/>
            <a:ext cx="5867400" cy="406440"/>
          </a:xfrm>
          <a:prstGeom prst="rect">
            <a:avLst/>
          </a:prstGeom>
          <a:ln w="0"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/>
        </p:blipFill>
        <p:spPr>
          <a:xfrm>
            <a:off x="5486400" y="3907331"/>
            <a:ext cx="5867400" cy="406440"/>
          </a:xfrm>
          <a:prstGeom prst="rect">
            <a:avLst/>
          </a:prstGeom>
          <a:ln w="0"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/>
        </p:blipFill>
        <p:spPr>
          <a:xfrm>
            <a:off x="5486400" y="1825625"/>
            <a:ext cx="5867400" cy="406440"/>
          </a:xfrm>
          <a:prstGeom prst="rect">
            <a:avLst/>
          </a:prstGeom>
          <a:ln w="0"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/>
        </p:blipFill>
        <p:spPr>
          <a:xfrm>
            <a:off x="5486400" y="3387521"/>
            <a:ext cx="5867400" cy="40644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7811211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Accessibility via Google Lighthouse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Login and About Pages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Contacts Page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918" b="-1"/>
          <a:stretch/>
        </p:blipFill>
        <p:spPr>
          <a:xfrm>
            <a:off x="1220755" y="2663103"/>
            <a:ext cx="3588601" cy="15263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55" y="4416996"/>
            <a:ext cx="3588601" cy="15602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8943" y="2663103"/>
            <a:ext cx="3502105" cy="152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8985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Demonstration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>
                <a:hlinkClick r:id="rId2"/>
              </a:rPr>
              <a:t>Contacts Connect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090484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Ask away!</a:t>
            </a:r>
          </a:p>
        </p:txBody>
      </p:sp>
    </p:spTree>
    <p:extLst>
      <p:ext uri="{BB962C8B-B14F-4D97-AF65-F5344CB8AC3E}">
        <p14:creationId xmlns:p14="http://schemas.microsoft.com/office/powerpoint/2010/main" val="2567303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Brought to you by…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en-US" dirty="0"/>
              <a:t>Joshua </a:t>
            </a:r>
            <a:r>
              <a:rPr lang="en-US" dirty="0" err="1"/>
              <a:t>Bartz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Eugenio Diaz</a:t>
            </a:r>
          </a:p>
          <a:p>
            <a:pPr marL="0" indent="0">
              <a:buNone/>
            </a:pPr>
            <a:r>
              <a:rPr lang="en-US" dirty="0"/>
              <a:t>Joshua </a:t>
            </a:r>
            <a:r>
              <a:rPr lang="en-US" dirty="0" err="1"/>
              <a:t>Jarquin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Benjamin Monroy</a:t>
            </a:r>
          </a:p>
          <a:p>
            <a:pPr marL="0" indent="0">
              <a:buNone/>
            </a:pPr>
            <a:r>
              <a:rPr lang="en-US" dirty="0"/>
              <a:t>Gabriel </a:t>
            </a:r>
            <a:r>
              <a:rPr lang="en-US" dirty="0" err="1"/>
              <a:t>Rechdan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Alejandro </a:t>
            </a:r>
            <a:r>
              <a:rPr lang="en-US" dirty="0" err="1"/>
              <a:t>Tejeira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(Database)</a:t>
            </a:r>
          </a:p>
          <a:p>
            <a:pPr marL="0" indent="0">
              <a:buNone/>
            </a:pPr>
            <a:r>
              <a:rPr lang="en-US" dirty="0"/>
              <a:t>(API)</a:t>
            </a:r>
          </a:p>
          <a:p>
            <a:pPr marL="0" indent="0">
              <a:buNone/>
            </a:pPr>
            <a:r>
              <a:rPr lang="en-US" dirty="0"/>
              <a:t>(Project Manager)</a:t>
            </a:r>
          </a:p>
          <a:p>
            <a:pPr marL="0" indent="0">
              <a:buNone/>
            </a:pPr>
            <a:r>
              <a:rPr lang="en-US" dirty="0"/>
              <a:t>(Frontend)</a:t>
            </a:r>
          </a:p>
          <a:p>
            <a:pPr marL="0" indent="0">
              <a:buNone/>
            </a:pPr>
            <a:r>
              <a:rPr lang="en-US" dirty="0"/>
              <a:t>(API)</a:t>
            </a:r>
          </a:p>
          <a:p>
            <a:pPr marL="0" indent="0">
              <a:buNone/>
            </a:pPr>
            <a:r>
              <a:rPr lang="en-US" dirty="0"/>
              <a:t>(Frontend)</a:t>
            </a:r>
          </a:p>
        </p:txBody>
      </p:sp>
    </p:spTree>
    <p:extLst>
      <p:ext uri="{BB962C8B-B14F-4D97-AF65-F5344CB8AC3E}">
        <p14:creationId xmlns:p14="http://schemas.microsoft.com/office/powerpoint/2010/main" val="1836070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 using…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LAMP</a:t>
            </a:r>
            <a:r>
              <a:rPr lang="en-US" dirty="0"/>
              <a:t> Stack implementation:</a:t>
            </a:r>
          </a:p>
          <a:p>
            <a:pPr lvl="1"/>
            <a:r>
              <a:rPr lang="en-US" b="1" dirty="0"/>
              <a:t>Linux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Hosted on an Ubuntu 22.04 server rented from </a:t>
            </a:r>
            <a:r>
              <a:rPr lang="en-US" dirty="0" err="1"/>
              <a:t>DigitalOcean</a:t>
            </a:r>
            <a:r>
              <a:rPr lang="en-US" dirty="0"/>
              <a:t>.</a:t>
            </a:r>
          </a:p>
          <a:p>
            <a:pPr lvl="1"/>
            <a:r>
              <a:rPr lang="en-US" b="1" dirty="0"/>
              <a:t>Apache</a:t>
            </a:r>
            <a:r>
              <a:rPr lang="en-US" dirty="0"/>
              <a:t> (HTTP):</a:t>
            </a:r>
          </a:p>
          <a:p>
            <a:pPr lvl="2"/>
            <a:r>
              <a:rPr lang="en-US" dirty="0"/>
              <a:t>An HTTP web server used to deliver web pages across the internet.</a:t>
            </a:r>
          </a:p>
          <a:p>
            <a:pPr lvl="1"/>
            <a:r>
              <a:rPr lang="en-US" b="1" dirty="0"/>
              <a:t>MySQL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The database solution to store/modify/fetch relevant data.</a:t>
            </a:r>
          </a:p>
          <a:p>
            <a:pPr lvl="1"/>
            <a:r>
              <a:rPr lang="en-US" b="1" dirty="0"/>
              <a:t>PHP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The language used to bridge requests between the website and the database.</a:t>
            </a:r>
          </a:p>
        </p:txBody>
      </p:sp>
    </p:spTree>
    <p:extLst>
      <p:ext uri="{BB962C8B-B14F-4D97-AF65-F5344CB8AC3E}">
        <p14:creationId xmlns:p14="http://schemas.microsoft.com/office/powerpoint/2010/main" val="1711431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– Project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Repository for source code and documentation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Discord:</a:t>
            </a:r>
          </a:p>
          <a:p>
            <a:pPr lvl="1"/>
            <a:r>
              <a:rPr lang="en-US" dirty="0"/>
              <a:t>Primary platform for communication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GanttPRO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Gantt chart creation tool to track workflow and timelines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2699" y="1686574"/>
            <a:ext cx="1140051" cy="11400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2699" y="3363800"/>
            <a:ext cx="1140051" cy="11400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2700" y="5036912"/>
            <a:ext cx="1140051" cy="114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727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Good – Project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Great communication</a:t>
            </a:r>
          </a:p>
          <a:p>
            <a:pPr lvl="1"/>
            <a:r>
              <a:rPr lang="en-US" dirty="0"/>
              <a:t>Weekly in-person meetings</a:t>
            </a:r>
          </a:p>
          <a:p>
            <a:pPr lvl="1"/>
            <a:r>
              <a:rPr lang="en-US" dirty="0"/>
              <a:t>Frequent status updates via Discord</a:t>
            </a:r>
          </a:p>
          <a:p>
            <a:r>
              <a:rPr lang="en-US" dirty="0"/>
              <a:t>Friendly relationships</a:t>
            </a:r>
          </a:p>
          <a:p>
            <a:r>
              <a:rPr lang="en-US" dirty="0"/>
              <a:t>Evenly split workloads</a:t>
            </a:r>
          </a:p>
          <a:p>
            <a:r>
              <a:rPr lang="en-US" dirty="0"/>
              <a:t>Team ultimately adopted respective technologies</a:t>
            </a:r>
          </a:p>
        </p:txBody>
      </p:sp>
    </p:spTree>
    <p:extLst>
      <p:ext uri="{BB962C8B-B14F-4D97-AF65-F5344CB8AC3E}">
        <p14:creationId xmlns:p14="http://schemas.microsoft.com/office/powerpoint/2010/main" val="2404169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Ugly – Project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adoption of new languages (PHP, CSS, JS)</a:t>
            </a:r>
          </a:p>
          <a:p>
            <a:r>
              <a:rPr lang="en-US" dirty="0"/>
              <a:t>Working in a real team with task dependencies</a:t>
            </a:r>
          </a:p>
          <a:p>
            <a:r>
              <a:rPr lang="en-US" dirty="0"/>
              <a:t>Pacing and workflow (late and slow start)</a:t>
            </a:r>
          </a:p>
          <a:p>
            <a:pPr lvl="1"/>
            <a:r>
              <a:rPr lang="en-US" dirty="0"/>
              <a:t>Lack of Gantt chart early on to direct timelines</a:t>
            </a:r>
          </a:p>
        </p:txBody>
      </p:sp>
    </p:spTree>
    <p:extLst>
      <p:ext uri="{BB962C8B-B14F-4D97-AF65-F5344CB8AC3E}">
        <p14:creationId xmlns:p14="http://schemas.microsoft.com/office/powerpoint/2010/main" val="3621516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</a:p>
        </p:txBody>
      </p:sp>
      <p:pic>
        <p:nvPicPr>
          <p:cNvPr id="1026" name="Picture 2" descr="https://cdn.discordapp.com/attachments/1245137069966102610/1247390430773903411/Gantt1.png?ex=665fda5e&amp;is=665e88de&amp;hm=9eda7b3a38f03359d69ee7eb7eb64173dac05aabf62ad35969cd65e7dc93b447&amp;=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8" y="1690688"/>
            <a:ext cx="11383624" cy="464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302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Diagram</a:t>
            </a:r>
          </a:p>
        </p:txBody>
      </p:sp>
      <p:pic>
        <p:nvPicPr>
          <p:cNvPr id="4" name="Picture 2" descr="A diagram of a contact manager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1722914" y="1792185"/>
            <a:ext cx="8746171" cy="4764109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584843367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90</TotalTime>
  <Words>515</Words>
  <Application>Microsoft Office PowerPoint</Application>
  <PresentationFormat>Widescreen</PresentationFormat>
  <Paragraphs>138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Corbel</vt:lpstr>
      <vt:lpstr>Depth</vt:lpstr>
      <vt:lpstr>Contacts Connect</vt:lpstr>
      <vt:lpstr>A web app to manage your digital contacts</vt:lpstr>
      <vt:lpstr>Brought to you by…</vt:lpstr>
      <vt:lpstr>Built using…</vt:lpstr>
      <vt:lpstr>Technologies – Project Management</vt:lpstr>
      <vt:lpstr>The Good – Project Management</vt:lpstr>
      <vt:lpstr>The Ugly – Project Management</vt:lpstr>
      <vt:lpstr>Gantt Chart</vt:lpstr>
      <vt:lpstr>Use Case Diagram</vt:lpstr>
      <vt:lpstr>Technologies - Database</vt:lpstr>
      <vt:lpstr>The Good - Database</vt:lpstr>
      <vt:lpstr>The Ugly - Database</vt:lpstr>
      <vt:lpstr>Tabular ERD</vt:lpstr>
      <vt:lpstr>Pictorial ERD with Weak Entity</vt:lpstr>
      <vt:lpstr>Technologies - API</vt:lpstr>
      <vt:lpstr>The Good - API</vt:lpstr>
      <vt:lpstr>The Ugly - API</vt:lpstr>
      <vt:lpstr>API Demonstration</vt:lpstr>
      <vt:lpstr>Technologies - Frontend</vt:lpstr>
      <vt:lpstr>The Good - Frontend</vt:lpstr>
      <vt:lpstr>The Ugly - Frontend</vt:lpstr>
      <vt:lpstr>Color Palette</vt:lpstr>
      <vt:lpstr>Accessibility via Google Lighthouse</vt:lpstr>
      <vt:lpstr>App Demonstration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Contacts Connect</dc:title>
  <dc:creator>geno</dc:creator>
  <cp:lastModifiedBy>Eugenio Diaz</cp:lastModifiedBy>
  <cp:revision>17</cp:revision>
  <dcterms:created xsi:type="dcterms:W3CDTF">2024-06-04T03:34:25Z</dcterms:created>
  <dcterms:modified xsi:type="dcterms:W3CDTF">2024-06-04T16:25:04Z</dcterms:modified>
</cp:coreProperties>
</file>

<file path=docProps/thumbnail.jpeg>
</file>